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3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40622-B8F1-43DB-ABBC-E15314C00D23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2DEB7-D068-422C-B776-594F05B087F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Lukáš</dc:creator>
  <cp:lastModifiedBy>Lukáš</cp:lastModifiedBy>
  <cp:revision>1</cp:revision>
  <dcterms:created xsi:type="dcterms:W3CDTF">2013-04-03T17:59:15Z</dcterms:created>
  <dcterms:modified xsi:type="dcterms:W3CDTF">2013-04-03T18:00:16Z</dcterms:modified>
</cp:coreProperties>
</file>